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66" r:id="rId6"/>
    <p:sldId id="267" r:id="rId7"/>
    <p:sldId id="270" r:id="rId8"/>
    <p:sldId id="269" r:id="rId9"/>
    <p:sldId id="260" r:id="rId10"/>
    <p:sldId id="259" r:id="rId11"/>
    <p:sldId id="261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94" d="100"/>
          <a:sy n="94" d="100"/>
        </p:scale>
        <p:origin x="-2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D6493-9DBA-48CA-B870-50C726B9D64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E029D-9A05-4A6E-9298-647CC8B8C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2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E029D-9A05-4A6E-9298-647CC8B8C6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3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E029D-9A05-4A6E-9298-647CC8B8C6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3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1FA6F3D-D775-42FE-8C54-1649A8260A8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ECC670C-7F36-4163-BB53-ADBF4160D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6F3D-D775-42FE-8C54-1649A8260A8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70C-7F36-4163-BB53-ADBF4160D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6F3D-D775-42FE-8C54-1649A8260A8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70C-7F36-4163-BB53-ADBF4160D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6F3D-D775-42FE-8C54-1649A8260A8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70C-7F36-4163-BB53-ADBF4160D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6F3D-D775-42FE-8C54-1649A8260A8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70C-7F36-4163-BB53-ADBF4160D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6F3D-D775-42FE-8C54-1649A8260A8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70C-7F36-4163-BB53-ADBF4160D7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6F3D-D775-42FE-8C54-1649A8260A8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70C-7F36-4163-BB53-ADBF4160D7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6F3D-D775-42FE-8C54-1649A8260A8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70C-7F36-4163-BB53-ADBF4160D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6F3D-D775-42FE-8C54-1649A8260A8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70C-7F36-4163-BB53-ADBF4160D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1FA6F3D-D775-42FE-8C54-1649A8260A8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ECC670C-7F36-4163-BB53-ADBF4160D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1FA6F3D-D775-42FE-8C54-1649A8260A8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ECC670C-7F36-4163-BB53-ADBF4160D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1FA6F3D-D775-42FE-8C54-1649A8260A8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ECC670C-7F36-4163-BB53-ADBF4160D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uqinVOHTqc&amp;feature=player_detailpage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fKmHl-45l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Announcements:</a:t>
            </a:r>
          </a:p>
          <a:p>
            <a:pPr lvl="1"/>
            <a:r>
              <a:rPr lang="en-US" dirty="0" smtClean="0"/>
              <a:t>End of Grading Period is Tomorrow!  Make sure you’ve done everything you can to make your grade the very best.</a:t>
            </a:r>
          </a:p>
          <a:p>
            <a:pPr lvl="1"/>
            <a:r>
              <a:rPr lang="en-US" dirty="0" smtClean="0"/>
              <a:t>November 11 is the Unit 2.1 Part 2 DCA</a:t>
            </a:r>
          </a:p>
          <a:p>
            <a:pPr lvl="1"/>
            <a:r>
              <a:rPr lang="en-US" dirty="0" smtClean="0"/>
              <a:t>Wish Mr. </a:t>
            </a:r>
            <a:r>
              <a:rPr lang="en-US" dirty="0" err="1" smtClean="0"/>
              <a:t>Crellin</a:t>
            </a:r>
            <a:r>
              <a:rPr lang="en-US" dirty="0" smtClean="0"/>
              <a:t> a Happy Birthday Tomorrow!</a:t>
            </a:r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see if you can design your own Aquifer!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7"/>
          </a:xfrm>
        </p:spPr>
        <p:txBody>
          <a:bodyPr/>
          <a:lstStyle/>
          <a:p>
            <a:r>
              <a:rPr lang="en-US" dirty="0" smtClean="0"/>
              <a:t>Brainstorm: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00200"/>
            <a:ext cx="6196405" cy="4122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can you use the following materials to </a:t>
            </a:r>
            <a:r>
              <a:rPr lang="en-US" dirty="0" smtClean="0"/>
              <a:t>construct a model of an aquifer?  </a:t>
            </a:r>
            <a:r>
              <a:rPr lang="en-US" dirty="0" smtClean="0"/>
              <a:t>Use food coloring to </a:t>
            </a:r>
            <a:r>
              <a:rPr lang="en-US" dirty="0" smtClean="0"/>
              <a:t>demonstrate </a:t>
            </a:r>
            <a:r>
              <a:rPr lang="en-US" dirty="0"/>
              <a:t>water pollution in an aquifer.</a:t>
            </a:r>
            <a:endParaRPr lang="en-US" dirty="0" smtClean="0"/>
          </a:p>
          <a:p>
            <a:pPr marL="1051560" lvl="3" indent="0">
              <a:buNone/>
            </a:pPr>
            <a:r>
              <a:rPr lang="en-US" dirty="0" smtClean="0"/>
              <a:t>			</a:t>
            </a:r>
            <a:endParaRPr lang="en-US" dirty="0" smtClean="0"/>
          </a:p>
          <a:p>
            <a:r>
              <a:rPr lang="en-US" dirty="0" smtClean="0"/>
              <a:t>1-  100mL beaker</a:t>
            </a:r>
          </a:p>
          <a:p>
            <a:r>
              <a:rPr lang="en-US" dirty="0" smtClean="0"/>
              <a:t>100 mL of gravel		</a:t>
            </a:r>
          </a:p>
          <a:p>
            <a:r>
              <a:rPr lang="en-US" dirty="0" smtClean="0"/>
              <a:t>20 mL of </a:t>
            </a:r>
            <a:r>
              <a:rPr lang="en-US" dirty="0"/>
              <a:t>dry </a:t>
            </a:r>
            <a:r>
              <a:rPr lang="en-US" dirty="0" smtClean="0"/>
              <a:t>sand 	</a:t>
            </a:r>
            <a:r>
              <a:rPr lang="en-US" dirty="0"/>
              <a:t>			</a:t>
            </a:r>
            <a:endParaRPr lang="en-US" dirty="0" smtClean="0"/>
          </a:p>
          <a:p>
            <a:r>
              <a:rPr lang="en-US" dirty="0" smtClean="0"/>
              <a:t>Cup of water </a:t>
            </a:r>
            <a:endParaRPr lang="en-US" dirty="0" smtClean="0"/>
          </a:p>
          <a:p>
            <a:r>
              <a:rPr lang="en-US" dirty="0" smtClean="0"/>
              <a:t>Food </a:t>
            </a:r>
            <a:r>
              <a:rPr lang="en-US" dirty="0" smtClean="0"/>
              <a:t>coloring (red, blue or green)</a:t>
            </a:r>
            <a:endParaRPr lang="en-US" dirty="0"/>
          </a:p>
          <a:p>
            <a:pPr lvl="1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3200400"/>
            <a:ext cx="533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5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30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Notes: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371600"/>
            <a:ext cx="6614160" cy="47244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Day 1: </a:t>
            </a:r>
          </a:p>
          <a:p>
            <a:pPr lvl="0"/>
            <a:r>
              <a:rPr lang="en-US" dirty="0" smtClean="0"/>
              <a:t>You </a:t>
            </a:r>
            <a:r>
              <a:rPr lang="en-US" dirty="0"/>
              <a:t>can ONLY use the materials listed.</a:t>
            </a:r>
          </a:p>
          <a:p>
            <a:pPr lvl="0"/>
            <a:r>
              <a:rPr lang="en-US" dirty="0"/>
              <a:t>Explain how you are going to use the model to show how an aquifer works.</a:t>
            </a:r>
          </a:p>
          <a:p>
            <a:pPr lvl="0"/>
            <a:r>
              <a:rPr lang="en-US" dirty="0" smtClean="0"/>
              <a:t>Brainstorm your </a:t>
            </a:r>
            <a:r>
              <a:rPr lang="en-US" dirty="0"/>
              <a:t>ideas on the back of </a:t>
            </a:r>
            <a:r>
              <a:rPr lang="en-US" dirty="0" smtClean="0"/>
              <a:t>the handout.</a:t>
            </a:r>
          </a:p>
          <a:p>
            <a:pPr lvl="0"/>
            <a:r>
              <a:rPr lang="en-US" dirty="0" smtClean="0"/>
              <a:t>Write a procedure on how to construct your model </a:t>
            </a:r>
            <a:r>
              <a:rPr lang="en-US" dirty="0" smtClean="0"/>
              <a:t>(number </a:t>
            </a:r>
            <a:r>
              <a:rPr lang="en-US" dirty="0"/>
              <a:t>each step</a:t>
            </a:r>
            <a:r>
              <a:rPr lang="en-US" dirty="0" smtClean="0"/>
              <a:t>). A diagram of your model will also be helpful.</a:t>
            </a:r>
            <a:endParaRPr lang="en-US" dirty="0"/>
          </a:p>
          <a:p>
            <a:pPr lvl="0"/>
            <a:r>
              <a:rPr lang="en-US" dirty="0"/>
              <a:t>GET THE TEACHERS INITIALS BEFORE YOU TRY OUT YOUR </a:t>
            </a:r>
            <a:r>
              <a:rPr lang="en-US" dirty="0" smtClean="0"/>
              <a:t>IDEA TOMORROW!</a:t>
            </a:r>
            <a:endParaRPr lang="en-US" dirty="0" smtClean="0"/>
          </a:p>
          <a:p>
            <a:pPr marL="0" lvl="0" indent="0">
              <a:buNone/>
            </a:pPr>
            <a:r>
              <a:rPr lang="en-US" b="1" dirty="0" smtClean="0"/>
              <a:t>Day 2:</a:t>
            </a:r>
            <a:endParaRPr lang="en-US" b="1" dirty="0"/>
          </a:p>
          <a:p>
            <a:pPr lvl="0"/>
            <a:r>
              <a:rPr lang="en-US" dirty="0"/>
              <a:t>Follow your procedure!</a:t>
            </a:r>
          </a:p>
          <a:p>
            <a:pPr lvl="0"/>
            <a:r>
              <a:rPr lang="en-US" dirty="0"/>
              <a:t>All work needs to be done on the back of </a:t>
            </a:r>
            <a:r>
              <a:rPr lang="en-US" dirty="0" smtClean="0"/>
              <a:t>the handout</a:t>
            </a:r>
            <a:r>
              <a:rPr lang="en-US" dirty="0" smtClean="0"/>
              <a:t> </a:t>
            </a:r>
            <a:r>
              <a:rPr lang="en-US" dirty="0"/>
              <a:t>and turned </a:t>
            </a:r>
            <a:r>
              <a:rPr lang="en-US" dirty="0" smtClean="0"/>
              <a:t>in at the end of class.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</p:spPr>
        <p:txBody>
          <a:bodyPr>
            <a:normAutofit/>
          </a:bodyPr>
          <a:lstStyle/>
          <a:p>
            <a:r>
              <a:rPr lang="en-US" dirty="0"/>
              <a:t>Back of worksheet Set-up: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524000"/>
            <a:ext cx="623315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Day 1:  </a:t>
            </a:r>
          </a:p>
          <a:p>
            <a:pPr marL="0" indent="0">
              <a:buNone/>
            </a:pPr>
            <a:r>
              <a:rPr lang="en-US" b="1" dirty="0" smtClean="0"/>
              <a:t>Brainstorm</a:t>
            </a:r>
          </a:p>
          <a:p>
            <a:pPr marL="0" indent="0">
              <a:buNone/>
            </a:pPr>
            <a:r>
              <a:rPr lang="en-US" dirty="0" smtClean="0"/>
              <a:t>Team Objective/Purpose: </a:t>
            </a:r>
          </a:p>
          <a:p>
            <a:r>
              <a:rPr lang="en-US" dirty="0" smtClean="0"/>
              <a:t>Team Materials: </a:t>
            </a:r>
          </a:p>
          <a:p>
            <a:r>
              <a:rPr lang="en-US" dirty="0" smtClean="0"/>
              <a:t>Explain how the materials your team selected for your model will demonstrate how an aquifer works.</a:t>
            </a:r>
          </a:p>
          <a:p>
            <a:r>
              <a:rPr lang="en-US" dirty="0" smtClean="0"/>
              <a:t>Procedures: Remember to number your procedures to construct your model.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13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</p:spPr>
        <p:txBody>
          <a:bodyPr>
            <a:normAutofit/>
          </a:bodyPr>
          <a:lstStyle/>
          <a:p>
            <a:r>
              <a:rPr lang="en-US" dirty="0" smtClean="0"/>
              <a:t>Back of worksheet Set-up: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524000"/>
            <a:ext cx="684276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Day 2: </a:t>
            </a:r>
          </a:p>
          <a:p>
            <a:r>
              <a:rPr lang="en-US" dirty="0"/>
              <a:t>Gather materials to construct your model. </a:t>
            </a:r>
          </a:p>
          <a:p>
            <a:r>
              <a:rPr lang="en-US" dirty="0"/>
              <a:t>Follow your procedures</a:t>
            </a:r>
          </a:p>
          <a:p>
            <a:r>
              <a:rPr lang="en-US" dirty="0"/>
              <a:t>Analysis/Conclusion: </a:t>
            </a:r>
          </a:p>
          <a:p>
            <a:pPr lvl="1"/>
            <a:r>
              <a:rPr lang="en-US" dirty="0"/>
              <a:t>Did your model demonstrate how an aquifer works as you explained in day one? Explain </a:t>
            </a:r>
            <a:r>
              <a:rPr lang="en-US" dirty="0" smtClean="0"/>
              <a:t>your observations. </a:t>
            </a:r>
            <a:endParaRPr lang="en-US" dirty="0" smtClean="0"/>
          </a:p>
          <a:p>
            <a:pPr lvl="1"/>
            <a:r>
              <a:rPr lang="en-US"/>
              <a:t>Explain how you demonstrated </a:t>
            </a:r>
            <a:r>
              <a:rPr lang="en-US"/>
              <a:t>water </a:t>
            </a:r>
            <a:r>
              <a:rPr lang="en-US" smtClean="0"/>
              <a:t>pollution</a:t>
            </a:r>
            <a:endParaRPr lang="en-US" dirty="0" smtClean="0"/>
          </a:p>
          <a:p>
            <a:pPr lvl="1"/>
            <a:r>
              <a:rPr lang="en-US" dirty="0" smtClean="0"/>
              <a:t>Did your model demonstrate point source or non-point source pollution?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Aquifer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Design your own Aquifer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job is to work as a team to design a model that shows how an aquifer works.  You should discuss things as a team and share ideas, but each person complete his/her own report </a:t>
            </a:r>
            <a:r>
              <a:rPr lang="en-US" dirty="0" smtClean="0"/>
              <a:t>sheet.</a:t>
            </a:r>
          </a:p>
          <a:p>
            <a:r>
              <a:rPr lang="en-US" dirty="0" smtClean="0"/>
              <a:t>Team of  4  members.</a:t>
            </a:r>
          </a:p>
          <a:p>
            <a:pPr lvl="1"/>
            <a:r>
              <a:rPr lang="en-US" dirty="0" smtClean="0"/>
              <a:t>At this time write the name of your team members on your Worksheet.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you construct your Aquifer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You </a:t>
            </a:r>
            <a:r>
              <a:rPr lang="en-US" u="sng" dirty="0"/>
              <a:t>must have your plan initialed before</a:t>
            </a:r>
            <a:r>
              <a:rPr lang="en-US" dirty="0"/>
              <a:t> you can actually begin to make it.  </a:t>
            </a:r>
            <a:endParaRPr lang="en-US" dirty="0" smtClean="0"/>
          </a:p>
          <a:p>
            <a:pPr lvl="2"/>
            <a:r>
              <a:rPr lang="en-US" dirty="0" smtClean="0"/>
              <a:t>Day 1- Planning</a:t>
            </a:r>
          </a:p>
          <a:p>
            <a:pPr lvl="2"/>
            <a:r>
              <a:rPr lang="en-US" dirty="0" smtClean="0"/>
              <a:t>Day 2- Construction</a:t>
            </a:r>
          </a:p>
          <a:p>
            <a:r>
              <a:rPr lang="en-US" dirty="0" smtClean="0"/>
              <a:t>You </a:t>
            </a:r>
            <a:r>
              <a:rPr lang="en-US" dirty="0"/>
              <a:t>have a limited amount of </a:t>
            </a:r>
            <a:r>
              <a:rPr lang="en-US" dirty="0" smtClean="0"/>
              <a:t>time to plan  </a:t>
            </a:r>
            <a:r>
              <a:rPr lang="en-US" dirty="0"/>
              <a:t>so </a:t>
            </a:r>
            <a:r>
              <a:rPr lang="en-US" dirty="0" smtClean="0"/>
              <a:t>use your time </a:t>
            </a:r>
            <a:r>
              <a:rPr lang="en-US" dirty="0"/>
              <a:t>wisely!</a:t>
            </a:r>
          </a:p>
        </p:txBody>
      </p:sp>
    </p:spTree>
    <p:extLst>
      <p:ext uri="{BB962C8B-B14F-4D97-AF65-F5344CB8AC3E}">
        <p14:creationId xmlns:p14="http://schemas.microsoft.com/office/powerpoint/2010/main" val="17841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Aquifer?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057400"/>
            <a:ext cx="759257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0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Edwards Aquifer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How the Edwards Aquifer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 the following question on your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is an aquifer and how does it work?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Point source vs. 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Non-point Source Pollution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 the following question on your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What is point source and non-point source pollution?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781</TotalTime>
  <Words>443</Words>
  <Application>Microsoft Office PowerPoint</Application>
  <PresentationFormat>On-screen Show (4:3)</PresentationFormat>
  <Paragraphs>61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Good Things</vt:lpstr>
      <vt:lpstr>Aquifer Activity</vt:lpstr>
      <vt:lpstr>Objective</vt:lpstr>
      <vt:lpstr>Before you construct your Aquifer</vt:lpstr>
      <vt:lpstr>What is an Aquifer?</vt:lpstr>
      <vt:lpstr>Edwards Aquifer</vt:lpstr>
      <vt:lpstr>Answer the following question on your worksheet</vt:lpstr>
      <vt:lpstr>Point source vs.  Non-point Source Pollution</vt:lpstr>
      <vt:lpstr>Answer the following question on your worksheet</vt:lpstr>
      <vt:lpstr>Let’s see if you can design your own Aquifer!</vt:lpstr>
      <vt:lpstr>Brainstorm:</vt:lpstr>
      <vt:lpstr> Notes:</vt:lpstr>
      <vt:lpstr>Back of worksheet Set-up:</vt:lpstr>
      <vt:lpstr>Back of worksheet Set-up:</vt:lpstr>
    </vt:vector>
  </TitlesOfParts>
  <Company>PFISD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Aquifer Activity</dc:title>
  <dc:creator>Eileen Rothenhausler</dc:creator>
  <cp:lastModifiedBy>e136156</cp:lastModifiedBy>
  <cp:revision>29</cp:revision>
  <dcterms:created xsi:type="dcterms:W3CDTF">2014-04-24T13:37:21Z</dcterms:created>
  <dcterms:modified xsi:type="dcterms:W3CDTF">2015-11-05T12:50:43Z</dcterms:modified>
</cp:coreProperties>
</file>